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63" r:id="rId2"/>
    <p:sldId id="256" r:id="rId3"/>
    <p:sldId id="257" r:id="rId4"/>
    <p:sldId id="258" r:id="rId5"/>
    <p:sldId id="260" r:id="rId6"/>
    <p:sldId id="259" r:id="rId7"/>
    <p:sldId id="262" r:id="rId8"/>
    <p:sldId id="261"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8B64D9-032A-4FEB-91D0-71C6C149A0DC}" type="datetimeFigureOut">
              <a:rPr lang="en-US" smtClean="0"/>
              <a:t>7/4/2012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468A2FB-5880-41BC-A95B-E0FDAF15F742}" type="slidenum">
              <a:rPr lang="en-US" smtClean="0"/>
              <a:t>‹#›</a:t>
            </a:fld>
            <a:endParaRPr lang="en-US"/>
          </a:p>
        </p:txBody>
      </p:sp>
    </p:spTree>
    <p:extLst>
      <p:ext uri="{BB962C8B-B14F-4D97-AF65-F5344CB8AC3E}">
        <p14:creationId xmlns:p14="http://schemas.microsoft.com/office/powerpoint/2010/main" val="29336863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68A2FB-5880-41BC-A95B-E0FDAF15F742}" type="slidenum">
              <a:rPr lang="en-US" smtClean="0"/>
              <a:t>8</a:t>
            </a:fld>
            <a:endParaRPr lang="en-US"/>
          </a:p>
        </p:txBody>
      </p:sp>
    </p:spTree>
    <p:extLst>
      <p:ext uri="{BB962C8B-B14F-4D97-AF65-F5344CB8AC3E}">
        <p14:creationId xmlns:p14="http://schemas.microsoft.com/office/powerpoint/2010/main" val="31539026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53AEA6D-22C2-4FCF-A0BA-D19EF83EFFEE}" type="datetimeFigureOut">
              <a:rPr lang="en-US" smtClean="0"/>
              <a:t>7/4/2012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95DD46-84E9-490A-951D-2F22DE3CB943}" type="slidenum">
              <a:rPr lang="en-US" smtClean="0"/>
              <a:t>‹#›</a:t>
            </a:fld>
            <a:endParaRPr lang="en-US"/>
          </a:p>
        </p:txBody>
      </p:sp>
    </p:spTree>
    <p:extLst>
      <p:ext uri="{BB962C8B-B14F-4D97-AF65-F5344CB8AC3E}">
        <p14:creationId xmlns:p14="http://schemas.microsoft.com/office/powerpoint/2010/main" val="4589482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3AEA6D-22C2-4FCF-A0BA-D19EF83EFFEE}" type="datetimeFigureOut">
              <a:rPr lang="en-US" smtClean="0"/>
              <a:t>7/4/2012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95DD46-84E9-490A-951D-2F22DE3CB943}" type="slidenum">
              <a:rPr lang="en-US" smtClean="0"/>
              <a:t>‹#›</a:t>
            </a:fld>
            <a:endParaRPr lang="en-US"/>
          </a:p>
        </p:txBody>
      </p:sp>
    </p:spTree>
    <p:extLst>
      <p:ext uri="{BB962C8B-B14F-4D97-AF65-F5344CB8AC3E}">
        <p14:creationId xmlns:p14="http://schemas.microsoft.com/office/powerpoint/2010/main" val="39745275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3AEA6D-22C2-4FCF-A0BA-D19EF83EFFEE}" type="datetimeFigureOut">
              <a:rPr lang="en-US" smtClean="0"/>
              <a:t>7/4/2012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95DD46-84E9-490A-951D-2F22DE3CB943}" type="slidenum">
              <a:rPr lang="en-US" smtClean="0"/>
              <a:t>‹#›</a:t>
            </a:fld>
            <a:endParaRPr lang="en-US"/>
          </a:p>
        </p:txBody>
      </p:sp>
    </p:spTree>
    <p:extLst>
      <p:ext uri="{BB962C8B-B14F-4D97-AF65-F5344CB8AC3E}">
        <p14:creationId xmlns:p14="http://schemas.microsoft.com/office/powerpoint/2010/main" val="28229290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3AEA6D-22C2-4FCF-A0BA-D19EF83EFFEE}" type="datetimeFigureOut">
              <a:rPr lang="en-US" smtClean="0"/>
              <a:t>7/4/2012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95DD46-84E9-490A-951D-2F22DE3CB943}" type="slidenum">
              <a:rPr lang="en-US" smtClean="0"/>
              <a:t>‹#›</a:t>
            </a:fld>
            <a:endParaRPr lang="en-US"/>
          </a:p>
        </p:txBody>
      </p:sp>
    </p:spTree>
    <p:extLst>
      <p:ext uri="{BB962C8B-B14F-4D97-AF65-F5344CB8AC3E}">
        <p14:creationId xmlns:p14="http://schemas.microsoft.com/office/powerpoint/2010/main" val="963018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3AEA6D-22C2-4FCF-A0BA-D19EF83EFFEE}" type="datetimeFigureOut">
              <a:rPr lang="en-US" smtClean="0"/>
              <a:t>7/4/2012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95DD46-84E9-490A-951D-2F22DE3CB943}" type="slidenum">
              <a:rPr lang="en-US" smtClean="0"/>
              <a:t>‹#›</a:t>
            </a:fld>
            <a:endParaRPr lang="en-US"/>
          </a:p>
        </p:txBody>
      </p:sp>
    </p:spTree>
    <p:extLst>
      <p:ext uri="{BB962C8B-B14F-4D97-AF65-F5344CB8AC3E}">
        <p14:creationId xmlns:p14="http://schemas.microsoft.com/office/powerpoint/2010/main" val="5219692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53AEA6D-22C2-4FCF-A0BA-D19EF83EFFEE}" type="datetimeFigureOut">
              <a:rPr lang="en-US" smtClean="0"/>
              <a:t>7/4/2012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95DD46-84E9-490A-951D-2F22DE3CB943}" type="slidenum">
              <a:rPr lang="en-US" smtClean="0"/>
              <a:t>‹#›</a:t>
            </a:fld>
            <a:endParaRPr lang="en-US"/>
          </a:p>
        </p:txBody>
      </p:sp>
    </p:spTree>
    <p:extLst>
      <p:ext uri="{BB962C8B-B14F-4D97-AF65-F5344CB8AC3E}">
        <p14:creationId xmlns:p14="http://schemas.microsoft.com/office/powerpoint/2010/main" val="38217357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53AEA6D-22C2-4FCF-A0BA-D19EF83EFFEE}" type="datetimeFigureOut">
              <a:rPr lang="en-US" smtClean="0"/>
              <a:t>7/4/2012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95DD46-84E9-490A-951D-2F22DE3CB943}" type="slidenum">
              <a:rPr lang="en-US" smtClean="0"/>
              <a:t>‹#›</a:t>
            </a:fld>
            <a:endParaRPr lang="en-US"/>
          </a:p>
        </p:txBody>
      </p:sp>
    </p:spTree>
    <p:extLst>
      <p:ext uri="{BB962C8B-B14F-4D97-AF65-F5344CB8AC3E}">
        <p14:creationId xmlns:p14="http://schemas.microsoft.com/office/powerpoint/2010/main" val="22636888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53AEA6D-22C2-4FCF-A0BA-D19EF83EFFEE}" type="datetimeFigureOut">
              <a:rPr lang="en-US" smtClean="0"/>
              <a:t>7/4/2012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95DD46-84E9-490A-951D-2F22DE3CB943}" type="slidenum">
              <a:rPr lang="en-US" smtClean="0"/>
              <a:t>‹#›</a:t>
            </a:fld>
            <a:endParaRPr lang="en-US"/>
          </a:p>
        </p:txBody>
      </p:sp>
    </p:spTree>
    <p:extLst>
      <p:ext uri="{BB962C8B-B14F-4D97-AF65-F5344CB8AC3E}">
        <p14:creationId xmlns:p14="http://schemas.microsoft.com/office/powerpoint/2010/main" val="29059548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3AEA6D-22C2-4FCF-A0BA-D19EF83EFFEE}" type="datetimeFigureOut">
              <a:rPr lang="en-US" smtClean="0"/>
              <a:t>7/4/2012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95DD46-84E9-490A-951D-2F22DE3CB943}" type="slidenum">
              <a:rPr lang="en-US" smtClean="0"/>
              <a:t>‹#›</a:t>
            </a:fld>
            <a:endParaRPr lang="en-US"/>
          </a:p>
        </p:txBody>
      </p:sp>
    </p:spTree>
    <p:extLst>
      <p:ext uri="{BB962C8B-B14F-4D97-AF65-F5344CB8AC3E}">
        <p14:creationId xmlns:p14="http://schemas.microsoft.com/office/powerpoint/2010/main" val="1008263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3AEA6D-22C2-4FCF-A0BA-D19EF83EFFEE}" type="datetimeFigureOut">
              <a:rPr lang="en-US" smtClean="0"/>
              <a:t>7/4/2012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95DD46-84E9-490A-951D-2F22DE3CB943}" type="slidenum">
              <a:rPr lang="en-US" smtClean="0"/>
              <a:t>‹#›</a:t>
            </a:fld>
            <a:endParaRPr lang="en-US"/>
          </a:p>
        </p:txBody>
      </p:sp>
    </p:spTree>
    <p:extLst>
      <p:ext uri="{BB962C8B-B14F-4D97-AF65-F5344CB8AC3E}">
        <p14:creationId xmlns:p14="http://schemas.microsoft.com/office/powerpoint/2010/main" val="20353905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3AEA6D-22C2-4FCF-A0BA-D19EF83EFFEE}" type="datetimeFigureOut">
              <a:rPr lang="en-US" smtClean="0"/>
              <a:t>7/4/2012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95DD46-84E9-490A-951D-2F22DE3CB943}" type="slidenum">
              <a:rPr lang="en-US" smtClean="0"/>
              <a:t>‹#›</a:t>
            </a:fld>
            <a:endParaRPr lang="en-US"/>
          </a:p>
        </p:txBody>
      </p:sp>
    </p:spTree>
    <p:extLst>
      <p:ext uri="{BB962C8B-B14F-4D97-AF65-F5344CB8AC3E}">
        <p14:creationId xmlns:p14="http://schemas.microsoft.com/office/powerpoint/2010/main" val="17725241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lumMod val="5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3AEA6D-22C2-4FCF-A0BA-D19EF83EFFEE}" type="datetimeFigureOut">
              <a:rPr lang="en-US" smtClean="0"/>
              <a:t>7/4/2012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95DD46-84E9-490A-951D-2F22DE3CB943}" type="slidenum">
              <a:rPr lang="en-US" smtClean="0"/>
              <a:t>‹#›</a:t>
            </a:fld>
            <a:endParaRPr lang="en-US"/>
          </a:p>
        </p:txBody>
      </p:sp>
    </p:spTree>
    <p:extLst>
      <p:ext uri="{BB962C8B-B14F-4D97-AF65-F5344CB8AC3E}">
        <p14:creationId xmlns:p14="http://schemas.microsoft.com/office/powerpoint/2010/main" val="32945394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teacherpage.com/default.cfm" TargetMode="External"/><Relationship Id="rId2" Type="http://schemas.openxmlformats.org/officeDocument/2006/relationships/hyperlink" Target="http://www.teacherpage.com/" TargetMode="External"/><Relationship Id="rId1" Type="http://schemas.openxmlformats.org/officeDocument/2006/relationships/slideLayout" Target="../slideLayouts/slideLayout1.xml"/><Relationship Id="rId4" Type="http://schemas.openxmlformats.org/officeDocument/2006/relationships/image" Target="../media/image1.gif"/></Relationships>
</file>

<file path=ppt/slides/_rels/slide2.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hyperlink" Target="http://www.teacherpage.com/default.cfm"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hyperlink" Target="http://www.teacherpage.com/default.cfm"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hyperlink" Target="http://www.teacherpage.com/default.cfm"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hyperlink" Target="http://www.teacherpage.com/default.cfm"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hyperlink" Target="http://www.teacherpage.com/default.cfm"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teacherpage.com/jadam/home.htm" TargetMode="External"/><Relationship Id="rId2" Type="http://schemas.openxmlformats.org/officeDocument/2006/relationships/hyperlink" Target="http://www.teacherpage.com/jtompkins/home.htm" TargetMode="External"/><Relationship Id="rId1" Type="http://schemas.openxmlformats.org/officeDocument/2006/relationships/slideLayout" Target="../slideLayouts/slideLayout2.xml"/><Relationship Id="rId4" Type="http://schemas.openxmlformats.org/officeDocument/2006/relationships/hyperlink" Target="http://www.teacherpage.com/miller/home.htm"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www.teacherpage.com/member.cfm"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07097" y="2362200"/>
            <a:ext cx="6400800" cy="685800"/>
          </a:xfrm>
        </p:spPr>
        <p:txBody>
          <a:bodyPr/>
          <a:lstStyle/>
          <a:p>
            <a:r>
              <a:rPr lang="en-US" dirty="0" smtClean="0">
                <a:hlinkClick r:id="rId2"/>
              </a:rPr>
              <a:t>www.teacherpage.com</a:t>
            </a:r>
            <a:r>
              <a:rPr lang="en-US" dirty="0" smtClean="0"/>
              <a:t> </a:t>
            </a:r>
            <a:endParaRPr lang="en-US" dirty="0"/>
          </a:p>
        </p:txBody>
      </p:sp>
      <p:pic>
        <p:nvPicPr>
          <p:cNvPr id="4" name="Picture 4" descr="http://www.teacherpage.com/images/logo/teacherpage_01.gif">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609600"/>
            <a:ext cx="6624195" cy="1545648"/>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143000" y="3581400"/>
            <a:ext cx="7162800" cy="1915909"/>
          </a:xfrm>
          <a:prstGeom prst="rect">
            <a:avLst/>
          </a:prstGeom>
          <a:noFill/>
        </p:spPr>
        <p:txBody>
          <a:bodyPr wrap="square" rtlCol="0">
            <a:spAutoFit/>
          </a:bodyPr>
          <a:lstStyle/>
          <a:p>
            <a:pPr algn="ctr"/>
            <a:r>
              <a:rPr lang="en-US" sz="5400" dirty="0" smtClean="0">
                <a:latin typeface="Comic Sans MS" pitchFamily="66" charset="0"/>
              </a:rPr>
              <a:t>Create Your Own </a:t>
            </a:r>
          </a:p>
          <a:p>
            <a:pPr algn="ctr"/>
            <a:endParaRPr lang="en-US" sz="1050" dirty="0">
              <a:latin typeface="Comic Sans MS" pitchFamily="66" charset="0"/>
            </a:endParaRPr>
          </a:p>
          <a:p>
            <a:pPr algn="ctr"/>
            <a:r>
              <a:rPr lang="en-US" sz="5400" dirty="0" smtClean="0">
                <a:latin typeface="Comic Sans MS" pitchFamily="66" charset="0"/>
              </a:rPr>
              <a:t>Free Website</a:t>
            </a:r>
            <a:endParaRPr lang="en-US" sz="5400" dirty="0">
              <a:latin typeface="Comic Sans MS" pitchFamily="66" charset="0"/>
            </a:endParaRPr>
          </a:p>
        </p:txBody>
      </p:sp>
    </p:spTree>
    <p:extLst>
      <p:ext uri="{BB962C8B-B14F-4D97-AF65-F5344CB8AC3E}">
        <p14:creationId xmlns:p14="http://schemas.microsoft.com/office/powerpoint/2010/main" val="6768240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685800" y="2057400"/>
            <a:ext cx="7772400" cy="4114799"/>
          </a:xfrm>
        </p:spPr>
        <p:txBody>
          <a:bodyPr>
            <a:normAutofit fontScale="90000"/>
          </a:bodyPr>
          <a:lstStyle/>
          <a:p>
            <a:pPr>
              <a:lnSpc>
                <a:spcPct val="150000"/>
              </a:lnSpc>
            </a:pPr>
            <a:r>
              <a:rPr lang="en-US" sz="2000" dirty="0" smtClean="0">
                <a:latin typeface="Comic Sans MS" pitchFamily="66" charset="0"/>
              </a:rPr>
              <a:t>TeacherPage was introduced online in May of 2002. It is privately owned and consist of a small group of IT and educational professionals who design web-based systems for school districts.</a:t>
            </a:r>
            <a:br>
              <a:rPr lang="en-US" sz="2000" dirty="0" smtClean="0">
                <a:latin typeface="Comic Sans MS" pitchFamily="66" charset="0"/>
              </a:rPr>
            </a:br>
            <a:r>
              <a:rPr lang="en-US" sz="2000" dirty="0">
                <a:latin typeface="Comic Sans MS" pitchFamily="66" charset="0"/>
              </a:rPr>
              <a:t/>
            </a:r>
            <a:br>
              <a:rPr lang="en-US" sz="2000" dirty="0">
                <a:latin typeface="Comic Sans MS" pitchFamily="66" charset="0"/>
              </a:rPr>
            </a:br>
            <a:r>
              <a:rPr lang="en-US" sz="2000" dirty="0" smtClean="0">
                <a:latin typeface="Comic Sans MS" pitchFamily="66" charset="0"/>
              </a:rPr>
              <a:t>The site has grown from the early days of receiving a few hits to receiving tens of thousands of hits per day. It is consistently seeing an increase in traffic, and more importantly, in the number of websites created.</a:t>
            </a:r>
            <a:br>
              <a:rPr lang="en-US" sz="2000" dirty="0" smtClean="0">
                <a:latin typeface="Comic Sans MS" pitchFamily="66" charset="0"/>
              </a:rPr>
            </a:br>
            <a:endParaRPr lang="en-US" sz="2000" dirty="0">
              <a:latin typeface="Comic Sans MS" pitchFamily="66" charset="0"/>
            </a:endParaRPr>
          </a:p>
        </p:txBody>
      </p:sp>
      <p:pic>
        <p:nvPicPr>
          <p:cNvPr id="1028" name="Picture 4" descr="http://www.teacherpage.com/images/logo/teacherpage_01.gif">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4273" y="457200"/>
            <a:ext cx="4564570" cy="10650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23036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457200" y="2057400"/>
            <a:ext cx="8229600" cy="3505200"/>
          </a:xfrm>
        </p:spPr>
        <p:txBody>
          <a:bodyPr>
            <a:normAutofit/>
          </a:bodyPr>
          <a:lstStyle/>
          <a:p>
            <a:pPr marL="0" indent="0" algn="ctr">
              <a:buNone/>
            </a:pPr>
            <a:r>
              <a:rPr lang="en-US" b="1" u="sng" dirty="0" smtClean="0">
                <a:latin typeface="Blackadder ITC" pitchFamily="82" charset="0"/>
              </a:rPr>
              <a:t>Mission Statement</a:t>
            </a:r>
          </a:p>
          <a:p>
            <a:pPr marL="0" indent="0" algn="ctr">
              <a:buNone/>
            </a:pPr>
            <a:endParaRPr lang="en-US" dirty="0" smtClean="0"/>
          </a:p>
          <a:p>
            <a:pPr marL="0" indent="0" algn="ctr">
              <a:buNone/>
            </a:pPr>
            <a:endParaRPr lang="en-US" dirty="0"/>
          </a:p>
          <a:p>
            <a:pPr marL="0" indent="0" algn="ctr">
              <a:buNone/>
            </a:pPr>
            <a:r>
              <a:rPr lang="en-US" dirty="0" smtClean="0">
                <a:latin typeface="Arabic Typesetting" pitchFamily="66" charset="-78"/>
                <a:cs typeface="Arabic Typesetting" pitchFamily="66" charset="-78"/>
              </a:rPr>
              <a:t>To </a:t>
            </a:r>
            <a:r>
              <a:rPr lang="en-US" dirty="0">
                <a:latin typeface="Arabic Typesetting" pitchFamily="66" charset="-78"/>
                <a:cs typeface="Arabic Typesetting" pitchFamily="66" charset="-78"/>
              </a:rPr>
              <a:t>provide teachers quality educational services via the internet at a development standards that exceeds expectations.</a:t>
            </a:r>
          </a:p>
          <a:p>
            <a:pPr marL="0" indent="0">
              <a:buNone/>
            </a:pPr>
            <a:endParaRPr lang="en-US" dirty="0" smtClean="0"/>
          </a:p>
          <a:p>
            <a:endParaRPr lang="en-US" dirty="0"/>
          </a:p>
        </p:txBody>
      </p:sp>
      <p:pic>
        <p:nvPicPr>
          <p:cNvPr id="8" name="Picture 4" descr="http://www.teacherpage.com/images/logo/teacherpage_01.gif">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4273" y="457200"/>
            <a:ext cx="4564570" cy="10650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19695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685800" y="2057400"/>
            <a:ext cx="7772400" cy="4114799"/>
          </a:xfrm>
        </p:spPr>
        <p:txBody>
          <a:bodyPr>
            <a:normAutofit fontScale="90000"/>
          </a:bodyPr>
          <a:lstStyle/>
          <a:p>
            <a:pPr>
              <a:lnSpc>
                <a:spcPct val="150000"/>
              </a:lnSpc>
            </a:pPr>
            <a:r>
              <a:rPr lang="en-US" sz="1800" dirty="0" smtClean="0">
                <a:effectLst/>
                <a:latin typeface="Comic Sans MS" pitchFamily="66" charset="0"/>
                <a:cs typeface="Arabic Typesetting" pitchFamily="66" charset="-78"/>
              </a:rPr>
              <a:t>TeacherPage is specifically designed for teachers and is dedicated to providing online services teachers can use to integrate technology with their educational needs.</a:t>
            </a:r>
            <a:br>
              <a:rPr lang="en-US" sz="1800" dirty="0" smtClean="0">
                <a:effectLst/>
                <a:latin typeface="Comic Sans MS" pitchFamily="66" charset="0"/>
                <a:cs typeface="Arabic Typesetting" pitchFamily="66" charset="-78"/>
              </a:rPr>
            </a:br>
            <a:r>
              <a:rPr lang="en-US" sz="1800" dirty="0" smtClean="0">
                <a:effectLst/>
                <a:latin typeface="Comic Sans MS" pitchFamily="66" charset="0"/>
                <a:cs typeface="Arabic Typesetting" pitchFamily="66" charset="-78"/>
              </a:rPr>
              <a:t/>
            </a:r>
            <a:br>
              <a:rPr lang="en-US" sz="1800" dirty="0" smtClean="0">
                <a:effectLst/>
                <a:latin typeface="Comic Sans MS" pitchFamily="66" charset="0"/>
                <a:cs typeface="Arabic Typesetting" pitchFamily="66" charset="-78"/>
              </a:rPr>
            </a:br>
            <a:r>
              <a:rPr lang="en-US" sz="1800" dirty="0" smtClean="0">
                <a:effectLst/>
                <a:latin typeface="Comic Sans MS" pitchFamily="66" charset="0"/>
                <a:cs typeface="Arabic Typesetting" pitchFamily="66" charset="-78"/>
              </a:rPr>
              <a:t>The website builder and hosting is the primary service, which provides teachers the ability to create and maintain a website. This service is designed to be easy to use by creating a web page editor that is simple to understand but yet provide you the tools you need to build a comprehensive website, giving you an innovative way to communicate with parents, students, and the community.</a:t>
            </a:r>
            <a:endParaRPr lang="en-US" sz="1800" dirty="0">
              <a:latin typeface="Comic Sans MS" pitchFamily="66" charset="0"/>
              <a:cs typeface="Arabic Typesetting" pitchFamily="66" charset="-78"/>
            </a:endParaRPr>
          </a:p>
        </p:txBody>
      </p:sp>
      <p:pic>
        <p:nvPicPr>
          <p:cNvPr id="1028" name="Picture 4" descr="http://www.teacherpage.com/images/logo/teacherpage_01.gif">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4273" y="457200"/>
            <a:ext cx="4564570" cy="10650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46063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00758" y="1779657"/>
            <a:ext cx="7300704" cy="584775"/>
          </a:xfrm>
          <a:prstGeom prst="rect">
            <a:avLst/>
          </a:prstGeom>
        </p:spPr>
        <p:txBody>
          <a:bodyPr wrap="square">
            <a:spAutoFit/>
          </a:bodyPr>
          <a:lstStyle/>
          <a:p>
            <a:pPr algn="ctr"/>
            <a:r>
              <a:rPr lang="en-US" sz="3200" dirty="0" smtClean="0">
                <a:effectLst/>
                <a:latin typeface="Comic Sans MS" pitchFamily="66" charset="0"/>
              </a:rPr>
              <a:t>Choose from a variety of templates</a:t>
            </a:r>
            <a:endParaRPr lang="en-US" sz="3200" dirty="0">
              <a:latin typeface="Comic Sans MS" pitchFamily="66" charset="0"/>
            </a:endParaRPr>
          </a:p>
        </p:txBody>
      </p:sp>
      <p:sp>
        <p:nvSpPr>
          <p:cNvPr id="3" name="Rectangle 2"/>
          <p:cNvSpPr/>
          <p:nvPr/>
        </p:nvSpPr>
        <p:spPr>
          <a:xfrm>
            <a:off x="343577" y="3505200"/>
            <a:ext cx="8512267" cy="584775"/>
          </a:xfrm>
          <a:prstGeom prst="rect">
            <a:avLst/>
          </a:prstGeom>
        </p:spPr>
        <p:txBody>
          <a:bodyPr wrap="none">
            <a:spAutoFit/>
          </a:bodyPr>
          <a:lstStyle/>
          <a:p>
            <a:pPr algn="ctr"/>
            <a:r>
              <a:rPr lang="en-US" sz="3200" dirty="0" smtClean="0">
                <a:effectLst/>
                <a:latin typeface="Comic Sans MS" pitchFamily="66" charset="0"/>
              </a:rPr>
              <a:t>Add or remove pages from your site quickly</a:t>
            </a:r>
            <a:endParaRPr lang="en-US" sz="3200" dirty="0">
              <a:latin typeface="Comic Sans MS" pitchFamily="66" charset="0"/>
            </a:endParaRPr>
          </a:p>
        </p:txBody>
      </p:sp>
      <p:sp>
        <p:nvSpPr>
          <p:cNvPr id="4" name="Rectangle 3"/>
          <p:cNvSpPr/>
          <p:nvPr/>
        </p:nvSpPr>
        <p:spPr>
          <a:xfrm>
            <a:off x="619316" y="2667000"/>
            <a:ext cx="8153399" cy="461665"/>
          </a:xfrm>
          <a:prstGeom prst="rect">
            <a:avLst/>
          </a:prstGeom>
        </p:spPr>
        <p:txBody>
          <a:bodyPr wrap="square">
            <a:spAutoFit/>
          </a:bodyPr>
          <a:lstStyle/>
          <a:p>
            <a:pPr algn="ctr"/>
            <a:r>
              <a:rPr lang="en-US" sz="2400" dirty="0" smtClean="0">
                <a:effectLst/>
                <a:latin typeface="Comic Sans MS" pitchFamily="66" charset="0"/>
              </a:rPr>
              <a:t>Edit content and publish to public website when ready</a:t>
            </a:r>
            <a:endParaRPr lang="en-US" sz="2400" dirty="0">
              <a:latin typeface="Comic Sans MS" pitchFamily="66" charset="0"/>
            </a:endParaRPr>
          </a:p>
        </p:txBody>
      </p:sp>
      <p:sp>
        <p:nvSpPr>
          <p:cNvPr id="5" name="Rectangle 4"/>
          <p:cNvSpPr/>
          <p:nvPr/>
        </p:nvSpPr>
        <p:spPr>
          <a:xfrm>
            <a:off x="280554" y="4480045"/>
            <a:ext cx="8381999" cy="830997"/>
          </a:xfrm>
          <a:prstGeom prst="rect">
            <a:avLst/>
          </a:prstGeom>
        </p:spPr>
        <p:txBody>
          <a:bodyPr wrap="square">
            <a:spAutoFit/>
          </a:bodyPr>
          <a:lstStyle/>
          <a:p>
            <a:pPr algn="ctr"/>
            <a:r>
              <a:rPr lang="en-US" sz="2400" dirty="0" smtClean="0">
                <a:effectLst/>
                <a:latin typeface="Comic Sans MS" pitchFamily="66" charset="0"/>
              </a:rPr>
              <a:t>Add images to any page, including uploading your own</a:t>
            </a:r>
            <a:br>
              <a:rPr lang="en-US" sz="2400" dirty="0" smtClean="0">
                <a:effectLst/>
                <a:latin typeface="Comic Sans MS" pitchFamily="66" charset="0"/>
              </a:rPr>
            </a:br>
            <a:endParaRPr lang="en-US" sz="2400" dirty="0">
              <a:latin typeface="Comic Sans MS" pitchFamily="66" charset="0"/>
            </a:endParaRPr>
          </a:p>
        </p:txBody>
      </p:sp>
      <p:sp>
        <p:nvSpPr>
          <p:cNvPr id="9" name="Rectangle 8"/>
          <p:cNvSpPr/>
          <p:nvPr/>
        </p:nvSpPr>
        <p:spPr>
          <a:xfrm>
            <a:off x="315867" y="5357775"/>
            <a:ext cx="8484557" cy="523220"/>
          </a:xfrm>
          <a:prstGeom prst="rect">
            <a:avLst/>
          </a:prstGeom>
        </p:spPr>
        <p:txBody>
          <a:bodyPr wrap="square">
            <a:spAutoFit/>
          </a:bodyPr>
          <a:lstStyle/>
          <a:p>
            <a:pPr algn="ctr"/>
            <a:r>
              <a:rPr lang="en-US" sz="2800" dirty="0" smtClean="0">
                <a:effectLst/>
                <a:latin typeface="Comic Sans MS" pitchFamily="66" charset="0"/>
              </a:rPr>
              <a:t>Create and add a puzzle to any of your pages</a:t>
            </a:r>
            <a:endParaRPr lang="en-US" sz="2800" dirty="0">
              <a:latin typeface="Comic Sans MS" pitchFamily="66" charset="0"/>
            </a:endParaRPr>
          </a:p>
        </p:txBody>
      </p:sp>
      <p:pic>
        <p:nvPicPr>
          <p:cNvPr id="11" name="Picture 4" descr="http://www.teacherpage.com/images/logo/teacherpage_01.gif">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4273" y="304800"/>
            <a:ext cx="4564570" cy="10650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9588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fade">
                                      <p:cBhvr>
                                        <p:cTn id="13" dur="1000"/>
                                        <p:tgtEl>
                                          <p:spTgt spid="4">
                                            <p:txEl>
                                              <p:pRg st="0" end="0"/>
                                            </p:txEl>
                                          </p:spTgt>
                                        </p:tgtEl>
                                      </p:cBhvr>
                                    </p:animEffect>
                                    <p:anim calcmode="lin" valueType="num">
                                      <p:cBhvr>
                                        <p:cTn id="14"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nodeType="clickEffect">
                                  <p:stCondLst>
                                    <p:cond delay="0"/>
                                  </p:stCondLst>
                                  <p:childTnLst>
                                    <p:set>
                                      <p:cBhvr>
                                        <p:cTn id="19" dur="1" fill="hold">
                                          <p:stCondLst>
                                            <p:cond delay="0"/>
                                          </p:stCondLst>
                                        </p:cTn>
                                        <p:tgtEl>
                                          <p:spTgt spid="3">
                                            <p:txEl>
                                              <p:pRg st="0" end="0"/>
                                            </p:txEl>
                                          </p:spTgt>
                                        </p:tgtEl>
                                        <p:attrNameLst>
                                          <p:attrName>style.visibility</p:attrName>
                                        </p:attrNameLst>
                                      </p:cBhvr>
                                      <p:to>
                                        <p:strVal val="visible"/>
                                      </p:to>
                                    </p:set>
                                    <p:animEffect transition="in" filter="barn(inVertical)">
                                      <p:cBhvr>
                                        <p:cTn id="20" dur="500"/>
                                        <p:tgtEl>
                                          <p:spTgt spid="3">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Effect transition="in" filter="wipe(down)">
                                      <p:cBhvr>
                                        <p:cTn id="25" dur="500"/>
                                        <p:tgtEl>
                                          <p:spTgt spid="5">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9">
                                            <p:txEl>
                                              <p:pRg st="0" end="0"/>
                                            </p:txEl>
                                          </p:spTgt>
                                        </p:tgtEl>
                                        <p:attrNameLst>
                                          <p:attrName>style.visibility</p:attrName>
                                        </p:attrNameLst>
                                      </p:cBhvr>
                                      <p:to>
                                        <p:strVal val="visible"/>
                                      </p:to>
                                    </p:set>
                                    <p:anim calcmode="lin" valueType="num">
                                      <p:cBhvr additive="base">
                                        <p:cTn id="30"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www.teacherpage.com/images/logo/teacherpage_01.gif">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4273" y="457200"/>
            <a:ext cx="4564570" cy="1065068"/>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457200" y="2057400"/>
            <a:ext cx="8325904" cy="584775"/>
          </a:xfrm>
          <a:prstGeom prst="rect">
            <a:avLst/>
          </a:prstGeom>
        </p:spPr>
        <p:txBody>
          <a:bodyPr wrap="square">
            <a:spAutoFit/>
          </a:bodyPr>
          <a:lstStyle/>
          <a:p>
            <a:pPr algn="ctr"/>
            <a:r>
              <a:rPr lang="en-US" sz="3200" dirty="0" smtClean="0">
                <a:effectLst/>
                <a:latin typeface="Comic Sans MS" pitchFamily="66" charset="0"/>
              </a:rPr>
              <a:t>Add text to any page using a word editor</a:t>
            </a:r>
            <a:endParaRPr lang="en-US" sz="3200" dirty="0">
              <a:latin typeface="Comic Sans MS" pitchFamily="66" charset="0"/>
            </a:endParaRPr>
          </a:p>
        </p:txBody>
      </p:sp>
      <p:sp>
        <p:nvSpPr>
          <p:cNvPr id="12" name="Rectangle 11"/>
          <p:cNvSpPr/>
          <p:nvPr/>
        </p:nvSpPr>
        <p:spPr>
          <a:xfrm>
            <a:off x="364018" y="3352800"/>
            <a:ext cx="8512267" cy="400110"/>
          </a:xfrm>
          <a:prstGeom prst="rect">
            <a:avLst/>
          </a:prstGeom>
        </p:spPr>
        <p:txBody>
          <a:bodyPr wrap="square">
            <a:spAutoFit/>
          </a:bodyPr>
          <a:lstStyle/>
          <a:p>
            <a:pPr algn="ctr"/>
            <a:r>
              <a:rPr lang="en-US" sz="2000" dirty="0" smtClean="0">
                <a:effectLst/>
                <a:latin typeface="Comic Sans MS" pitchFamily="66" charset="0"/>
              </a:rPr>
              <a:t>Display and manage a calendar and easily display on website</a:t>
            </a:r>
            <a:endParaRPr lang="en-US" sz="2000" dirty="0">
              <a:latin typeface="Comic Sans MS" pitchFamily="66" charset="0"/>
            </a:endParaRPr>
          </a:p>
        </p:txBody>
      </p:sp>
      <p:sp>
        <p:nvSpPr>
          <p:cNvPr id="13" name="Rectangle 12"/>
          <p:cNvSpPr/>
          <p:nvPr/>
        </p:nvSpPr>
        <p:spPr>
          <a:xfrm>
            <a:off x="708356" y="5410200"/>
            <a:ext cx="8181784" cy="667170"/>
          </a:xfrm>
          <a:prstGeom prst="rect">
            <a:avLst/>
          </a:prstGeom>
        </p:spPr>
        <p:txBody>
          <a:bodyPr wrap="square">
            <a:spAutoFit/>
          </a:bodyPr>
          <a:lstStyle/>
          <a:p>
            <a:pPr algn="ctr">
              <a:lnSpc>
                <a:spcPct val="150000"/>
              </a:lnSpc>
            </a:pPr>
            <a:r>
              <a:rPr lang="en-US" sz="2800" dirty="0" smtClean="0">
                <a:effectLst/>
                <a:latin typeface="Comic Sans MS" pitchFamily="66" charset="0"/>
              </a:rPr>
              <a:t>Create an online survey, including graph reports</a:t>
            </a:r>
            <a:endParaRPr lang="en-US" sz="2800" dirty="0">
              <a:latin typeface="Comic Sans MS" pitchFamily="66" charset="0"/>
            </a:endParaRPr>
          </a:p>
        </p:txBody>
      </p:sp>
      <p:sp>
        <p:nvSpPr>
          <p:cNvPr id="14" name="Rectangle 13"/>
          <p:cNvSpPr/>
          <p:nvPr/>
        </p:nvSpPr>
        <p:spPr>
          <a:xfrm>
            <a:off x="364018" y="4419600"/>
            <a:ext cx="8539977" cy="461665"/>
          </a:xfrm>
          <a:prstGeom prst="rect">
            <a:avLst/>
          </a:prstGeom>
        </p:spPr>
        <p:txBody>
          <a:bodyPr wrap="square">
            <a:spAutoFit/>
          </a:bodyPr>
          <a:lstStyle/>
          <a:p>
            <a:pPr algn="ctr"/>
            <a:r>
              <a:rPr lang="en-US" sz="2400" dirty="0" smtClean="0">
                <a:effectLst/>
                <a:latin typeface="Comic Sans MS" pitchFamily="66" charset="0"/>
              </a:rPr>
              <a:t>Add the guest book service and record visitor comments</a:t>
            </a:r>
            <a:endParaRPr lang="en-US" sz="2400" dirty="0">
              <a:latin typeface="Comic Sans MS" pitchFamily="66" charset="0"/>
            </a:endParaRPr>
          </a:p>
        </p:txBody>
      </p:sp>
    </p:spTree>
    <p:extLst>
      <p:ext uri="{BB962C8B-B14F-4D97-AF65-F5344CB8AC3E}">
        <p14:creationId xmlns:p14="http://schemas.microsoft.com/office/powerpoint/2010/main" val="287249304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barn(inVertical)">
                                      <p:cBhvr>
                                        <p:cTn id="7" dur="500"/>
                                        <p:tgtEl>
                                          <p:spTgt spid="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2">
                                            <p:txEl>
                                              <p:pRg st="0" end="0"/>
                                            </p:txEl>
                                          </p:spTgt>
                                        </p:tgtEl>
                                        <p:attrNameLst>
                                          <p:attrName>style.visibility</p:attrName>
                                        </p:attrNameLst>
                                      </p:cBhvr>
                                      <p:to>
                                        <p:strVal val="visible"/>
                                      </p:to>
                                    </p:set>
                                    <p:animEffect transition="in" filter="fade">
                                      <p:cBhvr>
                                        <p:cTn id="12" dur="1000"/>
                                        <p:tgtEl>
                                          <p:spTgt spid="12">
                                            <p:txEl>
                                              <p:pRg st="0" end="0"/>
                                            </p:txEl>
                                          </p:spTgt>
                                        </p:tgtEl>
                                      </p:cBhvr>
                                    </p:animEffect>
                                    <p:anim calcmode="lin" valueType="num">
                                      <p:cBhvr>
                                        <p:cTn id="13" dur="1000" fill="hold"/>
                                        <p:tgtEl>
                                          <p:spTgt spid="12">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1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ppt_x"/>
                                          </p:val>
                                        </p:tav>
                                        <p:tav tm="100000">
                                          <p:val>
                                            <p:strVal val="#ppt_x"/>
                                          </p:val>
                                        </p:tav>
                                      </p:tavLst>
                                    </p:anim>
                                    <p:anim calcmode="lin" valueType="num">
                                      <p:cBhvr additive="base">
                                        <p:cTn id="20"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barn(inVertical)">
                                      <p:cBhvr>
                                        <p:cTn id="2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latin typeface="Comic Sans MS" pitchFamily="66" charset="0"/>
              </a:rPr>
              <a:t>Teacher Pages</a:t>
            </a:r>
            <a:endParaRPr lang="en-US" b="1" u="sng" dirty="0">
              <a:latin typeface="Comic Sans MS" pitchFamily="66" charset="0"/>
            </a:endParaRPr>
          </a:p>
        </p:txBody>
      </p:sp>
      <p:sp>
        <p:nvSpPr>
          <p:cNvPr id="3" name="Content Placeholder 2"/>
          <p:cNvSpPr>
            <a:spLocks noGrp="1"/>
          </p:cNvSpPr>
          <p:nvPr>
            <p:ph idx="1"/>
          </p:nvPr>
        </p:nvSpPr>
        <p:spPr/>
        <p:txBody>
          <a:bodyPr/>
          <a:lstStyle/>
          <a:p>
            <a:pPr>
              <a:lnSpc>
                <a:spcPct val="250000"/>
              </a:lnSpc>
            </a:pPr>
            <a:r>
              <a:rPr lang="en-US" sz="2800" dirty="0" smtClean="0">
                <a:hlinkClick r:id="rId2"/>
              </a:rPr>
              <a:t>http://www.teacherpage.com/jtompkins/home.htm</a:t>
            </a:r>
            <a:r>
              <a:rPr lang="en-US" sz="2800" dirty="0" smtClean="0"/>
              <a:t> </a:t>
            </a:r>
          </a:p>
          <a:p>
            <a:pPr>
              <a:lnSpc>
                <a:spcPct val="250000"/>
              </a:lnSpc>
            </a:pPr>
            <a:r>
              <a:rPr lang="en-US" sz="2800" dirty="0" smtClean="0">
                <a:hlinkClick r:id="rId3"/>
              </a:rPr>
              <a:t>http://www.teacherpage.com/jadam/home.htm</a:t>
            </a:r>
            <a:r>
              <a:rPr lang="en-US" sz="2800" dirty="0" smtClean="0"/>
              <a:t> </a:t>
            </a:r>
          </a:p>
          <a:p>
            <a:pPr>
              <a:lnSpc>
                <a:spcPct val="250000"/>
              </a:lnSpc>
            </a:pPr>
            <a:r>
              <a:rPr lang="en-US" sz="2800" dirty="0" smtClean="0">
                <a:hlinkClick r:id="rId4"/>
              </a:rPr>
              <a:t>http://www.teacherpage.com/miller/home.htm</a:t>
            </a:r>
            <a:endParaRPr lang="en-US" sz="2800" dirty="0" smtClean="0"/>
          </a:p>
          <a:p>
            <a:endParaRPr lang="en-US" dirty="0"/>
          </a:p>
        </p:txBody>
      </p:sp>
    </p:spTree>
    <p:extLst>
      <p:ext uri="{BB962C8B-B14F-4D97-AF65-F5344CB8AC3E}">
        <p14:creationId xmlns:p14="http://schemas.microsoft.com/office/powerpoint/2010/main" val="33310229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www.teacherpage.com/images/logo/teacherpage_01.gif">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62200" y="3124200"/>
            <a:ext cx="4564570" cy="106506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758285" y="1219200"/>
            <a:ext cx="7772400" cy="2133600"/>
          </a:xfrm>
        </p:spPr>
        <p:txBody>
          <a:bodyPr>
            <a:normAutofit fontScale="90000"/>
          </a:bodyPr>
          <a:lstStyle/>
          <a:p>
            <a:pPr>
              <a:spcBef>
                <a:spcPts val="0"/>
              </a:spcBef>
            </a:pPr>
            <a:r>
              <a:rPr lang="en-US" dirty="0" smtClean="0">
                <a:latin typeface="Comic Sans MS" pitchFamily="66" charset="0"/>
              </a:rPr>
              <a:t>Start Your Own Website!</a:t>
            </a:r>
            <a:r>
              <a:rPr lang="en-US" sz="1200" dirty="0" smtClean="0">
                <a:latin typeface="Comic Sans MS" pitchFamily="66" charset="0"/>
              </a:rPr>
              <a:t/>
            </a:r>
            <a:br>
              <a:rPr lang="en-US" sz="1200" dirty="0" smtClean="0">
                <a:latin typeface="Comic Sans MS" pitchFamily="66" charset="0"/>
              </a:rPr>
            </a:br>
            <a:r>
              <a:rPr lang="en-US" sz="1200" dirty="0" smtClean="0">
                <a:latin typeface="Comic Sans MS" pitchFamily="66" charset="0"/>
              </a:rPr>
              <a:t/>
            </a:r>
            <a:br>
              <a:rPr lang="en-US" sz="1200" dirty="0" smtClean="0">
                <a:latin typeface="Comic Sans MS" pitchFamily="66" charset="0"/>
              </a:rPr>
            </a:br>
            <a:r>
              <a:rPr lang="en-US" sz="2700" dirty="0" smtClean="0">
                <a:latin typeface="Comic Sans MS" pitchFamily="66" charset="0"/>
              </a:rPr>
              <a:t>http://teacherpage.com </a:t>
            </a:r>
            <a:r>
              <a:rPr lang="en-US" dirty="0" smtClean="0">
                <a:latin typeface="Comic Sans MS" pitchFamily="66" charset="0"/>
              </a:rPr>
              <a:t/>
            </a:r>
            <a:br>
              <a:rPr lang="en-US" dirty="0" smtClean="0">
                <a:latin typeface="Comic Sans MS" pitchFamily="66" charset="0"/>
              </a:rPr>
            </a:br>
            <a:r>
              <a:rPr lang="en-US" dirty="0" smtClean="0"/>
              <a:t/>
            </a:r>
            <a:br>
              <a:rPr lang="en-US" dirty="0" smtClean="0"/>
            </a:br>
            <a:endParaRPr lang="en-US" dirty="0"/>
          </a:p>
        </p:txBody>
      </p:sp>
    </p:spTree>
    <p:extLst>
      <p:ext uri="{BB962C8B-B14F-4D97-AF65-F5344CB8AC3E}">
        <p14:creationId xmlns:p14="http://schemas.microsoft.com/office/powerpoint/2010/main" val="394833493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108</TotalTime>
  <Words>177</Words>
  <Application>Microsoft Office PowerPoint</Application>
  <PresentationFormat>On-screen Show (4:3)</PresentationFormat>
  <Paragraphs>25</Paragraphs>
  <Slides>8</Slides>
  <Notes>1</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PowerPoint Presentation</vt:lpstr>
      <vt:lpstr>TeacherPage was introduced online in May of 2002. It is privately owned and consist of a small group of IT and educational professionals who design web-based systems for school districts.  The site has grown from the early days of receiving a few hits to receiving tens of thousands of hits per day. It is consistently seeing an increase in traffic, and more importantly, in the number of websites created. </vt:lpstr>
      <vt:lpstr>PowerPoint Presentation</vt:lpstr>
      <vt:lpstr>TeacherPage is specifically designed for teachers and is dedicated to providing online services teachers can use to integrate technology with their educational needs.  The website builder and hosting is the primary service, which provides teachers the ability to create and maintain a website. This service is designed to be easy to use by creating a web page editor that is simple to understand but yet provide you the tools you need to build a comprehensive website, giving you an innovative way to communicate with parents, students, and the community.</vt:lpstr>
      <vt:lpstr>PowerPoint Presentation</vt:lpstr>
      <vt:lpstr>PowerPoint Presentation</vt:lpstr>
      <vt:lpstr>Teacher Pages</vt:lpstr>
      <vt:lpstr>Start Your Own Website!  http://teacherpage.com   </vt:lpstr>
    </vt:vector>
  </TitlesOfParts>
  <Company>Department of Education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TeacherPage was introduced online in May of 2002. It is privately owned and consist of a small group of IT and educational professionals who design web-based systems for school districts.  The site has grown from the early days of receiving a few hits to receiving tens of thousands of hits per day. It is consistently seeing an increase in traffic, and more importantly, in the number of websites created.</dc:title>
  <dc:creator>dt14techs</dc:creator>
  <cp:lastModifiedBy>dt14techs</cp:lastModifiedBy>
  <cp:revision>12</cp:revision>
  <dcterms:created xsi:type="dcterms:W3CDTF">2012-07-03T23:33:33Z</dcterms:created>
  <dcterms:modified xsi:type="dcterms:W3CDTF">2012-07-04T13:33:43Z</dcterms:modified>
</cp:coreProperties>
</file>